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882AA-2B85-4CEC-A444-3BB3C74B2860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74447-323F-491E-A99C-AACEFF91F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8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074447-323F-491E-A99C-AACEFF91FD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63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18/4/2022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Objective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5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στον Δήμο Πειραιά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 / Δ Η Μ Ο Σ   Π Ε Ι Ρ Α Ι Α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1.500 ευρώ και μέγιστο τα 20.000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</a:t>
            </a:r>
            <a:r>
              <a:rPr lang="en-US" sz="1000" dirty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 Κανονισμός (ΕΕ) 1407/2013 της Επιτροπής σχετικά με την εφαρμογή των άρθρων 107 και 108 της Συνθήκης για τη λειτουργία της Ευρωπαϊκής Ένωσης στις ενισχύσεις ήσσονος σημασίας (O.J ΕΕ L 352 της 24.12.2013).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E4FA0584-B287-4924-B9B9-76B7998C003A}"/>
              </a:ext>
            </a:extLst>
          </p:cNvPr>
          <p:cNvSpPr txBox="1"/>
          <p:nvPr/>
        </p:nvSpPr>
        <p:spPr>
          <a:xfrm>
            <a:off x="3178241" y="2437240"/>
            <a:ext cx="5869855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050" b="1" dirty="0">
                <a:solidFill>
                  <a:schemeClr val="tx2">
                    <a:lumMod val="75000"/>
                  </a:schemeClr>
                </a:solidFill>
              </a:rPr>
              <a:t>Ενίσχυση της επιχείρησης ΟΙΚΟΝΟΜΟΥ ΕΥΑΓΓΕΛΟΣ ΚΑΙ ΣΙΑ ΕΕ που επλήγη από την πανδημία Covid-19 στον Δήμο Πειραιά  (ΑΤΤΕ7-0442557/5167518)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B21235EB-22A9-478A-B858-2215917C1BE6}"/>
              </a:ext>
            </a:extLst>
          </p:cNvPr>
          <p:cNvSpPr txBox="1"/>
          <p:nvPr/>
        </p:nvSpPr>
        <p:spPr>
          <a:xfrm>
            <a:off x="3252787" y="2928503"/>
            <a:ext cx="641508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050" b="1" dirty="0">
                <a:solidFill>
                  <a:schemeClr val="tx2">
                    <a:lumMod val="75000"/>
                  </a:schemeClr>
                </a:solidFill>
              </a:rPr>
              <a:t>ΟΙΚΟΝΟΜΟΥ ΕΥΑΓΓΕΛΟΣ ΚΑΙ ΣΙΑ ΕΕ (ΑΦΜ: 999661656)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1050" dirty="0"/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174595B0-9F33-4213-9D18-EAF5764FAB51}"/>
              </a:ext>
            </a:extLst>
          </p:cNvPr>
          <p:cNvSpPr txBox="1"/>
          <p:nvPr/>
        </p:nvSpPr>
        <p:spPr>
          <a:xfrm>
            <a:off x="5565776" y="5573753"/>
            <a:ext cx="33122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b="1" dirty="0"/>
              <a:t>20.000 €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273</Words>
  <Application>Microsoft Office PowerPoint</Application>
  <PresentationFormat>Προβολή στην οθόνη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ART @ BLACKBALLOON</cp:lastModifiedBy>
  <cp:revision>16</cp:revision>
  <dcterms:created xsi:type="dcterms:W3CDTF">2021-05-19T11:41:06Z</dcterms:created>
  <dcterms:modified xsi:type="dcterms:W3CDTF">2022-04-18T13:01:58Z</dcterms:modified>
</cp:coreProperties>
</file>